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016" autoAdjust="0"/>
    <p:restoredTop sz="94660"/>
  </p:normalViewPr>
  <p:slideViewPr>
    <p:cSldViewPr snapToGrid="0">
      <p:cViewPr varScale="1">
        <p:scale>
          <a:sx n="57" d="100"/>
          <a:sy n="57" d="100"/>
        </p:scale>
        <p:origin x="78" y="10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tif>
</file>

<file path=ppt/media/image2.t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428C39-2869-2582-93AC-85CA903934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9369A4A-4CA0-C860-564C-B3D9B8BFF46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42522ED-E618-6146-D4D2-47AF1688F5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DE789-FA49-418E-B7BC-790D0E3A29F7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DBF1D6CA-0962-4DF5-90E1-8DCD8398FA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94B1C16-1F59-05AA-076A-3BDC7AC3AB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88693-4C8F-44F6-9878-E73A8DABD4A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36913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6BBABEF-CE92-FE70-7D1F-BEDA84CA5F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EE82EF5B-0054-A5AA-B60C-5D22303B220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D940107B-B0C6-2647-9161-B6C5E072E96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DE789-FA49-418E-B7BC-790D0E3A29F7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05A4132F-A0DF-543F-2BE7-6E168F6B26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AD03121-20B2-B9EB-D531-BE514AB88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88693-4C8F-44F6-9878-E73A8DABD4A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2438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3BF29B7B-72BF-D8FD-F58D-DBABEBF10B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EC0384E-BEA3-15CB-C71A-A30FDAFACAA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5AF3CECD-3CD7-40F9-3F63-39F38FC7E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DE789-FA49-418E-B7BC-790D0E3A29F7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9C9B39F-9F9B-865E-61A5-237BCE2100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D536B39-2D4A-F611-785D-39A1E7562F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88693-4C8F-44F6-9878-E73A8DABD4A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23437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E1DAB4B-2317-BF6D-1F49-72A30651B0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BD562C6-5DBF-FF63-E9D1-77600C2752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E1B1490-8568-7216-1F07-3F13108477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DE789-FA49-418E-B7BC-790D0E3A29F7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8561717-BFFC-68E8-E3A2-93CFB7206B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F3A880A3-F8C6-FF5E-32C3-F884337EBD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88693-4C8F-44F6-9878-E73A8DABD4A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07087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0A3C59-5D1E-5A5D-165C-B7ED2F45A8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391DF216-6AD7-76A7-6CAB-942E7F90238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ED2B6B37-24A5-5388-6527-F87F4AC21C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DE789-FA49-418E-B7BC-790D0E3A29F7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91BDAD5-63A8-941E-41E5-BEDFBECE8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E510B1C-9990-4601-5609-ABCBB254D8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88693-4C8F-44F6-9878-E73A8DABD4A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61644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FC413E0-5234-4C59-86C3-DE1647AB7D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B8E8D52-7E33-DE02-61C6-40CC0D6EB1F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B3439D24-66CD-9E5F-EF16-8D7C0460833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5661150-DF66-FE5F-C451-3D10C9FBD4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DE789-FA49-418E-B7BC-790D0E3A29F7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C7AAC333-EEE4-4B9E-1749-08384C4892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D09DC26D-15BC-5881-38B5-024E7E1D30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88693-4C8F-44F6-9878-E73A8DABD4A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0278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D74455-BC90-64C6-7539-B1985D654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A7233E0B-11BB-B932-2AB0-10331015EE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95E28109-2D9C-FA4B-9BAB-8E58F8D11D7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50337E0C-2CBB-F1DF-CE15-EDD6AA2F83D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C0F276C3-2919-C1CA-37D0-4DB6017BC46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49E28B8A-B156-771C-2689-DAD9F7616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DE789-FA49-418E-B7BC-790D0E3A29F7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49AB0150-FD4F-D171-E74D-DF7FB5FD06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C8310643-FC41-5194-91CD-99A357930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88693-4C8F-44F6-9878-E73A8DABD4A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002789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0101CF-06F6-97FE-A263-2B05985D8B1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4335D313-506F-E2F5-12EA-7FB9964A96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DE789-FA49-418E-B7BC-790D0E3A29F7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3D654452-F4F9-32AB-0C80-92EBBFAA7C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64FEE5E6-E26B-BA86-5B49-544ABA10DB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88693-4C8F-44F6-9878-E73A8DABD4A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04852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8B0B871A-886F-7864-D83C-483C63ACAE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DE789-FA49-418E-B7BC-790D0E3A29F7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156999E6-898B-9B32-D152-85A893B9FA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2A63485-0912-3C1D-BAB6-4E119B825F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88693-4C8F-44F6-9878-E73A8DABD4A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67052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A3570F08-7036-53BD-5CCD-27F87455F8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12099130-CB2A-0228-9A9A-F045D2331AD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EFB3D8E-4705-DE12-86DD-F5EED23C0E0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A8A6834-A167-7576-BD85-3DC5BF4950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DE789-FA49-418E-B7BC-790D0E3A29F7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8B4F9D3E-89B4-7D53-1512-AA8F847BB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8C649D1C-6783-E411-390A-3E70299D94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88693-4C8F-44F6-9878-E73A8DABD4A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9308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3ACB286-F40B-EF29-6D48-5B8BC97792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C1E729C7-E52E-D4FD-0431-02033212E73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892AD51-B6D8-7DA8-780A-39D742C321E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A231F82-2162-56D6-FE9D-824004F9141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0DE789-FA49-418E-B7BC-790D0E3A29F7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17917A3F-01B3-2666-9949-A2F0812171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54E3714-D094-D2EC-73A0-0AF130179F1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A188693-4C8F-44F6-9878-E73A8DABD4A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0431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9163B7F8-E2D0-BDC1-B68B-7AFF65F707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n-US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CA9DAD84-F263-5F1E-C2F0-6F08E7075D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3A519AC-587C-8069-0886-57520937BDD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90DE789-FA49-418E-B7BC-790D0E3A29F7}" type="datetimeFigureOut">
              <a:rPr lang="en-US" smtClean="0"/>
              <a:t>6/25/2023</a:t>
            </a:fld>
            <a:endParaRPr lang="en-U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4FACDC01-D3B0-7901-5BB8-81494D261B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A55AB720-1BFC-9812-7DD0-B1522B3251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A188693-4C8F-44F6-9878-E73A8DABD4A6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20970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"/><Relationship Id="rId2" Type="http://schemas.openxmlformats.org/officeDocument/2006/relationships/image" Target="../media/image1.ti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60E4BFFC-C980-048A-49C7-B8BD871781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3083372" y="2267687"/>
            <a:ext cx="2903284" cy="2322627"/>
          </a:xfrm>
          <a:prstGeom prst="rect">
            <a:avLst/>
          </a:prstGeom>
        </p:spPr>
      </p:pic>
      <p:pic>
        <p:nvPicPr>
          <p:cNvPr id="7" name="Imagen 6">
            <a:extLst>
              <a:ext uri="{FF2B5EF4-FFF2-40B4-BE49-F238E27FC236}">
                <a16:creationId xmlns:a16="http://schemas.microsoft.com/office/drawing/2014/main" id="{BDC23508-A6E1-8D25-8E0E-A74DABF3A25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096001" y="2267688"/>
            <a:ext cx="2709027" cy="2322626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0D7DFE12-CCD8-6C7F-BA26-64EE3DBA6BE4}"/>
              </a:ext>
            </a:extLst>
          </p:cNvPr>
          <p:cNvSpPr txBox="1"/>
          <p:nvPr/>
        </p:nvSpPr>
        <p:spPr>
          <a:xfrm>
            <a:off x="3198449" y="2252605"/>
            <a:ext cx="188524" cy="26821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143" dirty="0"/>
              <a:t>a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BAA51586-186B-3BA1-84E9-C9C7098CA066}"/>
              </a:ext>
            </a:extLst>
          </p:cNvPr>
          <p:cNvSpPr txBox="1"/>
          <p:nvPr/>
        </p:nvSpPr>
        <p:spPr>
          <a:xfrm>
            <a:off x="6213564" y="2252605"/>
            <a:ext cx="186494" cy="268215"/>
          </a:xfrm>
          <a:prstGeom prst="rect">
            <a:avLst/>
          </a:prstGeom>
          <a:noFill/>
          <a:ln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r>
              <a:rPr lang="en-US" sz="1143" dirty="0"/>
              <a:t>b</a:t>
            </a:r>
          </a:p>
        </p:txBody>
      </p:sp>
    </p:spTree>
    <p:extLst>
      <p:ext uri="{BB962C8B-B14F-4D97-AF65-F5344CB8AC3E}">
        <p14:creationId xmlns:p14="http://schemas.microsoft.com/office/powerpoint/2010/main" val="1395171552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</Words>
  <Application>Microsoft Office PowerPoint</Application>
  <PresentationFormat>Panorámica</PresentationFormat>
  <Paragraphs>2</Paragraphs>
  <Slides>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3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Tema de Office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ivan.garciav@upm.es</dc:creator>
  <cp:lastModifiedBy>ivan.garciav@upm.es</cp:lastModifiedBy>
  <cp:revision>1</cp:revision>
  <dcterms:created xsi:type="dcterms:W3CDTF">2023-06-25T10:43:11Z</dcterms:created>
  <dcterms:modified xsi:type="dcterms:W3CDTF">2023-06-25T10:43:22Z</dcterms:modified>
</cp:coreProperties>
</file>

<file path=docProps/thumbnail.jpeg>
</file>